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0" r:id="rId1"/>
    <p:sldMasterId id="2147483648" r:id="rId2"/>
  </p:sldMasterIdLst>
  <p:notesMasterIdLst>
    <p:notesMasterId r:id="rId18"/>
  </p:notesMasterIdLst>
  <p:handoutMasterIdLst>
    <p:handoutMasterId r:id="rId19"/>
  </p:handoutMasterIdLst>
  <p:sldIdLst>
    <p:sldId id="256" r:id="rId3"/>
    <p:sldId id="288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3" r:id="rId12"/>
    <p:sldId id="302" r:id="rId13"/>
    <p:sldId id="305" r:id="rId14"/>
    <p:sldId id="304" r:id="rId15"/>
    <p:sldId id="283" r:id="rId16"/>
    <p:sldId id="284" r:id="rId17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3333"/>
    <a:srgbClr val="66CCFF"/>
    <a:srgbClr val="B777B4"/>
    <a:srgbClr val="8AE46A"/>
    <a:srgbClr val="80C535"/>
    <a:srgbClr val="A279B5"/>
    <a:srgbClr val="9161A7"/>
    <a:srgbClr val="B08DBF"/>
    <a:srgbClr val="D973BE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16337" autoAdjust="0"/>
    <p:restoredTop sz="96158" autoAdjust="0"/>
  </p:normalViewPr>
  <p:slideViewPr>
    <p:cSldViewPr>
      <p:cViewPr>
        <p:scale>
          <a:sx n="100" d="100"/>
          <a:sy n="100" d="100"/>
        </p:scale>
        <p:origin x="-2676" y="-3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9" d="100"/>
          <a:sy n="89" d="100"/>
        </p:scale>
        <p:origin x="-267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F5719-E0C8-497A-835A-DC7AF60E9786}" type="datetimeFigureOut">
              <a:rPr lang="ko-KR" altLang="en-US" smtClean="0">
                <a:latin typeface="나눔 고딕"/>
                <a:ea typeface="Rix고딕 EB" pitchFamily="18" charset="-127"/>
              </a:rPr>
              <a:pPr/>
              <a:t>2017-06-26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E8AAB-A6E2-4809-921B-690A759FE7B4}" type="slidenum">
              <a:rPr lang="ko-KR" altLang="en-US" smtClean="0">
                <a:latin typeface="나눔 고딕"/>
                <a:ea typeface="Rix고딕 EB" pitchFamily="18" charset="-127"/>
              </a:rPr>
              <a:pPr/>
              <a:t>‹#›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985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BC005E11-9FC4-4559-BF01-B81AA1525F34}" type="datetimeFigureOut">
              <a:rPr lang="ko-KR" altLang="en-US" smtClean="0"/>
              <a:pPr/>
              <a:t>2017-06-26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E298BA0C-7778-40CB-9F43-9459B3FAC40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95220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챕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260040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20021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5"/>
          <p:cNvSpPr txBox="1">
            <a:spLocks/>
          </p:cNvSpPr>
          <p:nvPr userDrawn="1"/>
        </p:nvSpPr>
        <p:spPr>
          <a:xfrm>
            <a:off x="876273" y="6529409"/>
            <a:ext cx="2781319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B0C5-6955-4F9B-BA60-58E2367A55EF}" type="slidenum">
              <a:rPr kumimoji="0" lang="ko-KR" altLang="en-US" sz="85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/ 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문서 제목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(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슬라이드 마스터에서 수정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)</a:t>
            </a:r>
            <a:endParaRPr lang="en-US" altLang="ko-KR" sz="750" dirty="0" smtClean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28569" y="6600825"/>
            <a:ext cx="684000" cy="1588"/>
          </a:xfrm>
          <a:prstGeom prst="line">
            <a:avLst/>
          </a:prstGeom>
          <a:ln w="444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942949" y="836712"/>
            <a:ext cx="7956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228569" y="836712"/>
            <a:ext cx="684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ko-KR" altLang="en-US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(Array)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48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요소에 접근하는 방법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Object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에 있는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fn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함수를 호출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42473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 : </a:t>
            </a:r>
            <a:r>
              <a:rPr lang="en-US" altLang="ko-KR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name : </a:t>
            </a:r>
            <a:r>
              <a:rPr lang="en-US" altLang="ko-KR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r>
              <a:rPr lang="en-US" altLang="ko-KR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err="1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</a:t>
            </a:r>
            <a:r>
              <a:rPr lang="en-US" altLang="ko-KR" dirty="0" err="1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n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alert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objNames.</a:t>
            </a:r>
            <a:r>
              <a:rPr lang="en-US" altLang="ko-KR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fn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();</a:t>
            </a:r>
            <a:endParaRPr lang="en-US" altLang="ko-KR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86292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객체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반복</a:t>
            </a:r>
            <a:r>
              <a:rPr lang="ko-KR" altLang="en-US" sz="1600" b="1" dirty="0" err="1">
                <a:latin typeface="나눔고딕" pitchFamily="50" charset="-127"/>
                <a:ea typeface="나눔고딕" pitchFamily="50" charset="-127"/>
              </a:rPr>
              <a:t>문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반복문으로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키값을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꺼내오는 구문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39703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a : </a:t>
            </a:r>
            <a:r>
              <a:rPr lang="en-US" altLang="ko-KR" sz="1400" dirty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name : 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err="1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sz="14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	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alert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 </a:t>
            </a:r>
            <a:endParaRPr lang="en-US" altLang="ko-KR" sz="14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for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key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in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(key, 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[key]);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753765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객체 값 삭제구문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객체 값만 삭제가 가능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39703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a : </a:t>
            </a:r>
            <a:r>
              <a:rPr lang="en-US" altLang="ko-KR" sz="1400" dirty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name : 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err="1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sz="14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	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alert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 </a:t>
            </a:r>
            <a:endParaRPr lang="en-US" altLang="ko-KR" sz="14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(objNames.name);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delete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objNames.name;</a:t>
            </a:r>
            <a:endParaRPr lang="en-US" altLang="ko-KR" sz="14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(objNames.name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678561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객체 주요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메서드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hasOwnProperty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속성 유무 반환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(true / false)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3647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a : </a:t>
            </a:r>
            <a:r>
              <a:rPr lang="en-US" altLang="ko-KR" sz="1400" dirty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name : 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r>
              <a:rPr lang="en-US" altLang="ko-KR" sz="1400" dirty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err="1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sz="14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	</a:t>
            </a:r>
            <a:r>
              <a:rPr lang="en-US" altLang="ko-KR" sz="14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alert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.name)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 </a:t>
            </a:r>
            <a:endParaRPr lang="en-US" altLang="ko-KR" sz="14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objNames.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hasOwnProperty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‘name’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i="1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Object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.prototype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4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메서드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 종류 확인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4106826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Thank you.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6360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Question.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655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28661" y="2852936"/>
            <a:ext cx="8686678" cy="28623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[]; </a:t>
            </a:r>
            <a:r>
              <a:rPr lang="en-US" altLang="ko-KR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배열 생성</a:t>
            </a:r>
            <a:endParaRPr lang="en-US" altLang="ko-KR" sz="20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1; </a:t>
            </a:r>
            <a:r>
              <a:rPr lang="en-US" altLang="ko-KR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데이터 요소 추가</a:t>
            </a:r>
            <a:endParaRPr lang="en-US" altLang="ko-KR" sz="20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20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2;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20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3;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28660" y="260648"/>
            <a:ext cx="8686679" cy="240065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(Array)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하나의 변수에 여러 개의 데이터를 담는 그릇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or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여러 개의 변수를 한꺼번에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다룰수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있는 자료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대괄호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[]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를 사용해 생성하고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안에 쉼표로 구분해 데이터를 입력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여러 개의 데이터를 인덱스 번호로 관리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[]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를 지정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안해도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여러 개의 값이 들어있으면 무조건 배열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36917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2031323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(Array)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배열의 선언과 출력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배열은 변수 여러 개를 한꺼번에 선언하는 것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 요소 각각을 사용하려면 배열 바로 뒤에 대괄호를 사용하고 안에 숫자를 넣어야 함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438888"/>
            <a:ext cx="8686678" cy="1938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273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20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‘String’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true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{}, {}, 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273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103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]];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  <a:endParaRPr lang="en-US" altLang="ko-KR" sz="2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0573907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(Array)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요소에 접근하는 방법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 기호 안에 들어간 숫자를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600" b="1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인덱스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라고 부름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28623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273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 32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 103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 57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 52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];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]);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]);</a:t>
            </a:r>
            <a:endParaRPr lang="en-US" altLang="ko-KR" sz="2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]);</a:t>
            </a:r>
            <a:endParaRPr lang="en-US" altLang="ko-KR" sz="2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3804826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292660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(Array)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길이 체크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1700808"/>
            <a:ext cx="8686678" cy="470897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[];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arrayNames.length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];</a:t>
            </a:r>
          </a:p>
          <a:p>
            <a:pPr>
              <a:lnSpc>
                <a:spcPct val="150000"/>
              </a:lnSpc>
            </a:pPr>
            <a:r>
              <a:rPr lang="en-US" altLang="ko-KR" sz="20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arrayNames.length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20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100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‘A’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  <a:endParaRPr lang="en-US" altLang="ko-KR" sz="2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i="1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2000" dirty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arrayNames.length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[]; </a:t>
            </a:r>
            <a:r>
              <a:rPr lang="en-US" altLang="ko-KR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다시 초기화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993793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424731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배열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(Array)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배열 주요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메서드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join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문자열로 리턴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원본 변경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X)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reverse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거꾸로 변경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sort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 정렬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concat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 이어 붙임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원본 변경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X)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slice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부분 배열 반환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원본 변경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X)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splice –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삭제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추가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latin typeface="나눔고딕" pitchFamily="50" charset="-127"/>
                <a:ea typeface="나눔고딕" pitchFamily="50" charset="-127"/>
              </a:rPr>
              <a:t>p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ush, pop –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맨뒤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추가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shift,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unshift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–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맨앞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추가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삭제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4603470"/>
            <a:ext cx="8686678" cy="17081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[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273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‘String’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true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{}, {}, [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273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103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]];</a:t>
            </a:r>
          </a:p>
          <a:p>
            <a:pPr>
              <a:lnSpc>
                <a:spcPct val="150000"/>
              </a:lnSpc>
            </a:pP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arrayNames.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reverse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());</a:t>
            </a:r>
          </a:p>
          <a:p>
            <a:pPr>
              <a:lnSpc>
                <a:spcPct val="150000"/>
              </a:lnSpc>
            </a:pP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i="1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Array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.prototype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4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메서드</a:t>
            </a:r>
            <a:r>
              <a:rPr lang="ko-KR" altLang="en-US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 종류 확인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797030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ko-KR" altLang="en-US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객</a:t>
            </a:r>
            <a:r>
              <a:rPr lang="ko-KR" altLang="en-US" sz="3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체</a:t>
            </a:r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(Object)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1840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228661" y="2060848"/>
            <a:ext cx="8686678" cy="28623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{}; </a:t>
            </a:r>
            <a:r>
              <a:rPr lang="en-US" altLang="ko-KR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객체 생성</a:t>
            </a:r>
            <a:endParaRPr lang="en-US" altLang="ko-KR" sz="20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.a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1; </a:t>
            </a:r>
            <a:r>
              <a:rPr lang="en-US" altLang="ko-KR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20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데이터 요소 추가</a:t>
            </a:r>
            <a:endParaRPr lang="en-US" altLang="ko-KR" sz="20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.b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2;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sz="20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.c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데이터</a:t>
            </a: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3;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20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20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데이터와 연산 작업을 함께 담고 있는 덩어리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배열과 매우 비슷하지만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훨씬 구체적이고 상세함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62157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객체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(Object)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객체의 선언과 출력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객체는 데이터 및 연산 작업을 함께 담고 있는 덩어리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28661" y="2060848"/>
            <a:ext cx="8686678" cy="42473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a : </a:t>
            </a:r>
            <a:r>
              <a:rPr lang="en-US" altLang="ko-KR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name : </a:t>
            </a:r>
            <a:r>
              <a:rPr lang="en-US" altLang="ko-KR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r>
              <a:rPr lang="en-US" altLang="ko-KR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err="1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</a:t>
            </a:r>
            <a:r>
              <a:rPr lang="en-US" altLang="ko-KR" dirty="0" err="1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n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alert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objNames</a:t>
            </a: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  <a:endParaRPr lang="en-US" altLang="ko-KR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1697180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표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나눔고딕">
      <a:majorFont>
        <a:latin typeface="나눔고딕 ExtraBold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내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NHN">
      <a:majorFont>
        <a:latin typeface="Rix고딕 EB"/>
        <a:ea typeface="Rix고딕 EB"/>
        <a:cs typeface=""/>
      </a:majorFont>
      <a:minorFont>
        <a:latin typeface="Rix고딕 M"/>
        <a:ea typeface="Rix고딕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2378</TotalTime>
  <Words>488</Words>
  <Application>Microsoft Office PowerPoint</Application>
  <PresentationFormat>화면 슬라이드 쇼(4:3)</PresentationFormat>
  <Paragraphs>149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굴림</vt:lpstr>
      <vt:lpstr>Arial</vt:lpstr>
      <vt:lpstr>Rix고딕 M</vt:lpstr>
      <vt:lpstr>Rix고딕 EB</vt:lpstr>
      <vt:lpstr>나눔고딕</vt:lpstr>
      <vt:lpstr>나눔 고딕</vt:lpstr>
      <vt:lpstr>표지</vt:lpstr>
      <vt:lpstr>내지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Hwan</dc:creator>
  <cp:lastModifiedBy>Hwan</cp:lastModifiedBy>
  <cp:revision>257</cp:revision>
  <dcterms:created xsi:type="dcterms:W3CDTF">2007-04-27T09:07:31Z</dcterms:created>
  <dcterms:modified xsi:type="dcterms:W3CDTF">2017-06-26T08:02:13Z</dcterms:modified>
</cp:coreProperties>
</file>

<file path=docProps/thumbnail.jpeg>
</file>